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6"/>
  </p:normalViewPr>
  <p:slideViewPr>
    <p:cSldViewPr>
      <p:cViewPr varScale="1">
        <p:scale>
          <a:sx n="70" d="100"/>
          <a:sy n="70" d="100"/>
        </p:scale>
        <p:origin x="8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12" Type="http://schemas.openxmlformats.org/officeDocument/2006/relationships/image" Target="../media/image8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7.png"/><Relationship Id="rId11" Type="http://schemas.openxmlformats.org/officeDocument/2006/relationships/image" Target="../media/image83.png"/><Relationship Id="rId5" Type="http://schemas.openxmlformats.org/officeDocument/2006/relationships/image" Target="../media/image29.png"/><Relationship Id="rId15" Type="http://schemas.openxmlformats.org/officeDocument/2006/relationships/image" Target="../media/image7.png"/><Relationship Id="rId10" Type="http://schemas.openxmlformats.org/officeDocument/2006/relationships/image" Target="../media/image82.png"/><Relationship Id="rId4" Type="http://schemas.openxmlformats.org/officeDocument/2006/relationships/image" Target="../media/image79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12" Type="http://schemas.openxmlformats.org/officeDocument/2006/relationships/image" Target="../media/image91.png"/><Relationship Id="rId17" Type="http://schemas.openxmlformats.org/officeDocument/2006/relationships/image" Target="../media/image7.png"/><Relationship Id="rId2" Type="http://schemas.openxmlformats.org/officeDocument/2006/relationships/audio" Target="../media/media11.m4a"/><Relationship Id="rId16" Type="http://schemas.openxmlformats.org/officeDocument/2006/relationships/image" Target="../media/image95.png"/><Relationship Id="rId1" Type="http://schemas.microsoft.com/office/2007/relationships/media" Target="../media/media11.m4a"/><Relationship Id="rId6" Type="http://schemas.openxmlformats.org/officeDocument/2006/relationships/image" Target="../media/image27.png"/><Relationship Id="rId11" Type="http://schemas.openxmlformats.org/officeDocument/2006/relationships/image" Target="../media/image90.png"/><Relationship Id="rId5" Type="http://schemas.openxmlformats.org/officeDocument/2006/relationships/image" Target="../media/image29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79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7.pn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0" Type="http://schemas.openxmlformats.org/officeDocument/2006/relationships/image" Target="../media/image98.png"/><Relationship Id="rId4" Type="http://schemas.openxmlformats.org/officeDocument/2006/relationships/image" Target="../media/image79.png"/><Relationship Id="rId9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7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1.png"/><Relationship Id="rId2" Type="http://schemas.openxmlformats.org/officeDocument/2006/relationships/audio" Target="../media/media13.m4a"/><Relationship Id="rId16" Type="http://schemas.openxmlformats.org/officeDocument/2006/relationships/image" Target="../media/image29.png"/><Relationship Id="rId20" Type="http://schemas.openxmlformats.org/officeDocument/2006/relationships/image" Target="../media/image30.png"/><Relationship Id="rId1" Type="http://schemas.microsoft.com/office/2007/relationships/media" Target="../media/media13.m4a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7.png"/><Relationship Id="rId7" Type="http://schemas.openxmlformats.org/officeDocument/2006/relationships/image" Target="../media/image113.png"/><Relationship Id="rId12" Type="http://schemas.openxmlformats.org/officeDocument/2006/relationships/image" Target="../media/image107.png"/><Relationship Id="rId17" Type="http://schemas.openxmlformats.org/officeDocument/2006/relationships/image" Target="../media/image111.png"/><Relationship Id="rId2" Type="http://schemas.openxmlformats.org/officeDocument/2006/relationships/audio" Target="../media/media14.m4a"/><Relationship Id="rId16" Type="http://schemas.openxmlformats.org/officeDocument/2006/relationships/image" Target="../media/image29.png"/><Relationship Id="rId20" Type="http://schemas.openxmlformats.org/officeDocument/2006/relationships/image" Target="../media/image30.png"/><Relationship Id="rId1" Type="http://schemas.microsoft.com/office/2007/relationships/media" Target="../media/media14.m4a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audio" Target="../media/media15.m4a"/><Relationship Id="rId16" Type="http://schemas.openxmlformats.org/officeDocument/2006/relationships/image" Target="../media/image7.png"/><Relationship Id="rId1" Type="http://schemas.microsoft.com/office/2007/relationships/media" Target="../media/media15.m4a"/><Relationship Id="rId6" Type="http://schemas.openxmlformats.org/officeDocument/2006/relationships/image" Target="../media/image23.png"/><Relationship Id="rId11" Type="http://schemas.openxmlformats.org/officeDocument/2006/relationships/image" Target="../media/image119.png"/><Relationship Id="rId5" Type="http://schemas.openxmlformats.org/officeDocument/2006/relationships/image" Target="../media/image22.png"/><Relationship Id="rId15" Type="http://schemas.openxmlformats.org/officeDocument/2006/relationships/image" Target="../media/image21.png"/><Relationship Id="rId10" Type="http://schemas.openxmlformats.org/officeDocument/2006/relationships/image" Target="../media/image118.png"/><Relationship Id="rId4" Type="http://schemas.openxmlformats.org/officeDocument/2006/relationships/image" Target="../media/image114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3.pn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0" Type="http://schemas.openxmlformats.org/officeDocument/2006/relationships/image" Target="../media/image21.png"/><Relationship Id="rId4" Type="http://schemas.openxmlformats.org/officeDocument/2006/relationships/image" Target="../media/image114.png"/><Relationship Id="rId9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audio" Target="../media/media17.m4a"/><Relationship Id="rId16" Type="http://schemas.openxmlformats.org/officeDocument/2006/relationships/image" Target="../media/image7.png"/><Relationship Id="rId1" Type="http://schemas.microsoft.com/office/2007/relationships/media" Target="../media/media17.m4a"/><Relationship Id="rId6" Type="http://schemas.openxmlformats.org/officeDocument/2006/relationships/image" Target="../media/image23.png"/><Relationship Id="rId11" Type="http://schemas.openxmlformats.org/officeDocument/2006/relationships/image" Target="../media/image130.png"/><Relationship Id="rId5" Type="http://schemas.openxmlformats.org/officeDocument/2006/relationships/image" Target="../media/image22.png"/><Relationship Id="rId15" Type="http://schemas.openxmlformats.org/officeDocument/2006/relationships/image" Target="../media/image21.png"/><Relationship Id="rId10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6.png"/><Relationship Id="rId12" Type="http://schemas.openxmlformats.org/officeDocument/2006/relationships/image" Target="../media/image137.png"/><Relationship Id="rId2" Type="http://schemas.openxmlformats.org/officeDocument/2006/relationships/audio" Target="../media/media18.m4a"/><Relationship Id="rId16" Type="http://schemas.openxmlformats.org/officeDocument/2006/relationships/image" Target="../media/image7.png"/><Relationship Id="rId1" Type="http://schemas.microsoft.com/office/2007/relationships/media" Target="../media/media18.m4a"/><Relationship Id="rId6" Type="http://schemas.openxmlformats.org/officeDocument/2006/relationships/image" Target="../media/image23.png"/><Relationship Id="rId11" Type="http://schemas.openxmlformats.org/officeDocument/2006/relationships/image" Target="../media/image136.png"/><Relationship Id="rId5" Type="http://schemas.openxmlformats.org/officeDocument/2006/relationships/image" Target="../media/image22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4" Type="http://schemas.openxmlformats.org/officeDocument/2006/relationships/image" Target="../media/image114.png"/><Relationship Id="rId9" Type="http://schemas.openxmlformats.org/officeDocument/2006/relationships/image" Target="../media/image21.png"/><Relationship Id="rId14" Type="http://schemas.openxmlformats.org/officeDocument/2006/relationships/image" Target="../media/image1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7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1.png"/><Relationship Id="rId2" Type="http://schemas.openxmlformats.org/officeDocument/2006/relationships/audio" Target="../media/media19.m4a"/><Relationship Id="rId16" Type="http://schemas.openxmlformats.org/officeDocument/2006/relationships/image" Target="../media/image29.png"/><Relationship Id="rId20" Type="http://schemas.openxmlformats.org/officeDocument/2006/relationships/image" Target="../media/image30.png"/><Relationship Id="rId1" Type="http://schemas.microsoft.com/office/2007/relationships/media" Target="../media/media19.m4a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audio" Target="../media/media2.m4a"/><Relationship Id="rId16" Type="http://schemas.openxmlformats.org/officeDocument/2006/relationships/image" Target="../media/image20.png"/><Relationship Id="rId20" Type="http://schemas.openxmlformats.org/officeDocument/2006/relationships/image" Target="../media/image7.png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55.png"/><Relationship Id="rId7" Type="http://schemas.openxmlformats.org/officeDocument/2006/relationships/image" Target="../media/image142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audio" Target="../media/media20.m4a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microsoft.com/office/2007/relationships/media" Target="../media/media20.m4a"/><Relationship Id="rId6" Type="http://schemas.openxmlformats.org/officeDocument/2006/relationships/image" Target="../media/image23.png"/><Relationship Id="rId11" Type="http://schemas.openxmlformats.org/officeDocument/2006/relationships/image" Target="../media/image21.png"/><Relationship Id="rId24" Type="http://schemas.openxmlformats.org/officeDocument/2006/relationships/image" Target="../media/image7.png"/><Relationship Id="rId5" Type="http://schemas.openxmlformats.org/officeDocument/2006/relationships/image" Target="../media/image22.png"/><Relationship Id="rId15" Type="http://schemas.openxmlformats.org/officeDocument/2006/relationships/image" Target="../media/image149.png"/><Relationship Id="rId23" Type="http://schemas.openxmlformats.org/officeDocument/2006/relationships/image" Target="../media/image157.png"/><Relationship Id="rId10" Type="http://schemas.openxmlformats.org/officeDocument/2006/relationships/image" Target="../media/image145.png"/><Relationship Id="rId19" Type="http://schemas.openxmlformats.org/officeDocument/2006/relationships/image" Target="../media/image153.png"/><Relationship Id="rId4" Type="http://schemas.openxmlformats.org/officeDocument/2006/relationships/image" Target="../media/image141.png"/><Relationship Id="rId9" Type="http://schemas.openxmlformats.org/officeDocument/2006/relationships/image" Target="../media/image144.png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8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3.pn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0" Type="http://schemas.openxmlformats.org/officeDocument/2006/relationships/image" Target="../media/image21.png"/><Relationship Id="rId4" Type="http://schemas.openxmlformats.org/officeDocument/2006/relationships/image" Target="../media/image141.png"/><Relationship Id="rId9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21.png"/><Relationship Id="rId2" Type="http://schemas.openxmlformats.org/officeDocument/2006/relationships/audio" Target="../media/media22.m4a"/><Relationship Id="rId16" Type="http://schemas.openxmlformats.org/officeDocument/2006/relationships/image" Target="../media/image170.png"/><Relationship Id="rId1" Type="http://schemas.microsoft.com/office/2007/relationships/media" Target="../media/media22.m4a"/><Relationship Id="rId6" Type="http://schemas.openxmlformats.org/officeDocument/2006/relationships/image" Target="../media/image23.png"/><Relationship Id="rId11" Type="http://schemas.openxmlformats.org/officeDocument/2006/relationships/image" Target="../media/image165.png"/><Relationship Id="rId5" Type="http://schemas.openxmlformats.org/officeDocument/2006/relationships/image" Target="../media/image22.pn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4" Type="http://schemas.openxmlformats.org/officeDocument/2006/relationships/image" Target="../media/image141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1.png"/><Relationship Id="rId12" Type="http://schemas.openxmlformats.org/officeDocument/2006/relationships/image" Target="../media/image21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3.png"/><Relationship Id="rId11" Type="http://schemas.openxmlformats.org/officeDocument/2006/relationships/image" Target="../media/image175.png"/><Relationship Id="rId5" Type="http://schemas.openxmlformats.org/officeDocument/2006/relationships/image" Target="../media/image22.png"/><Relationship Id="rId10" Type="http://schemas.openxmlformats.org/officeDocument/2006/relationships/image" Target="../media/image174.png"/><Relationship Id="rId4" Type="http://schemas.openxmlformats.org/officeDocument/2006/relationships/image" Target="../media/image141.png"/><Relationship Id="rId9" Type="http://schemas.openxmlformats.org/officeDocument/2006/relationships/image" Target="../media/image1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6.png"/><Relationship Id="rId12" Type="http://schemas.openxmlformats.org/officeDocument/2006/relationships/image" Target="../media/image7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3.png"/><Relationship Id="rId11" Type="http://schemas.openxmlformats.org/officeDocument/2006/relationships/image" Target="../media/image21.png"/><Relationship Id="rId5" Type="http://schemas.openxmlformats.org/officeDocument/2006/relationships/image" Target="../media/image22.png"/><Relationship Id="rId10" Type="http://schemas.openxmlformats.org/officeDocument/2006/relationships/image" Target="../media/image179.png"/><Relationship Id="rId4" Type="http://schemas.openxmlformats.org/officeDocument/2006/relationships/image" Target="../media/image141.png"/><Relationship Id="rId9" Type="http://schemas.openxmlformats.org/officeDocument/2006/relationships/image" Target="../media/image1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6.png"/><Relationship Id="rId12" Type="http://schemas.openxmlformats.org/officeDocument/2006/relationships/image" Target="../media/image21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3.png"/><Relationship Id="rId11" Type="http://schemas.openxmlformats.org/officeDocument/2006/relationships/image" Target="../media/image183.png"/><Relationship Id="rId5" Type="http://schemas.openxmlformats.org/officeDocument/2006/relationships/image" Target="../media/image22.png"/><Relationship Id="rId10" Type="http://schemas.openxmlformats.org/officeDocument/2006/relationships/image" Target="../media/image182.png"/><Relationship Id="rId4" Type="http://schemas.openxmlformats.org/officeDocument/2006/relationships/image" Target="../media/image141.png"/><Relationship Id="rId9" Type="http://schemas.openxmlformats.org/officeDocument/2006/relationships/image" Target="../media/image181.png"/><Relationship Id="rId1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6.png"/><Relationship Id="rId12" Type="http://schemas.openxmlformats.org/officeDocument/2006/relationships/image" Target="../media/image21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3.png"/><Relationship Id="rId11" Type="http://schemas.openxmlformats.org/officeDocument/2006/relationships/image" Target="../media/image188.png"/><Relationship Id="rId5" Type="http://schemas.openxmlformats.org/officeDocument/2006/relationships/image" Target="../media/image22.png"/><Relationship Id="rId10" Type="http://schemas.openxmlformats.org/officeDocument/2006/relationships/image" Target="../media/image187.png"/><Relationship Id="rId4" Type="http://schemas.openxmlformats.org/officeDocument/2006/relationships/image" Target="../media/image141.png"/><Relationship Id="rId9" Type="http://schemas.openxmlformats.org/officeDocument/2006/relationships/image" Target="../media/image18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08.png"/><Relationship Id="rId1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7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1.png"/><Relationship Id="rId2" Type="http://schemas.openxmlformats.org/officeDocument/2006/relationships/audio" Target="../media/media27.m4a"/><Relationship Id="rId16" Type="http://schemas.openxmlformats.org/officeDocument/2006/relationships/image" Target="../media/image29.png"/><Relationship Id="rId20" Type="http://schemas.openxmlformats.org/officeDocument/2006/relationships/image" Target="../media/image30.png"/><Relationship Id="rId1" Type="http://schemas.microsoft.com/office/2007/relationships/media" Target="../media/media27.m4a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12" Type="http://schemas.openxmlformats.org/officeDocument/2006/relationships/image" Target="../media/image194.png"/><Relationship Id="rId2" Type="http://schemas.openxmlformats.org/officeDocument/2006/relationships/audio" Target="../media/media28.m4a"/><Relationship Id="rId16" Type="http://schemas.openxmlformats.org/officeDocument/2006/relationships/image" Target="../media/image7.png"/><Relationship Id="rId1" Type="http://schemas.microsoft.com/office/2007/relationships/media" Target="../media/media28.m4a"/><Relationship Id="rId6" Type="http://schemas.openxmlformats.org/officeDocument/2006/relationships/image" Target="../media/image23.png"/><Relationship Id="rId11" Type="http://schemas.openxmlformats.org/officeDocument/2006/relationships/image" Target="../media/image193.png"/><Relationship Id="rId5" Type="http://schemas.openxmlformats.org/officeDocument/2006/relationships/image" Target="../media/image22.png"/><Relationship Id="rId15" Type="http://schemas.openxmlformats.org/officeDocument/2006/relationships/image" Target="../media/image197.png"/><Relationship Id="rId10" Type="http://schemas.openxmlformats.org/officeDocument/2006/relationships/image" Target="../media/image192.png"/><Relationship Id="rId4" Type="http://schemas.openxmlformats.org/officeDocument/2006/relationships/image" Target="../media/image189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149.png"/><Relationship Id="rId18" Type="http://schemas.openxmlformats.org/officeDocument/2006/relationships/image" Target="../media/image203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206.png"/><Relationship Id="rId7" Type="http://schemas.openxmlformats.org/officeDocument/2006/relationships/image" Target="../media/image27.png"/><Relationship Id="rId12" Type="http://schemas.openxmlformats.org/officeDocument/2006/relationships/image" Target="../media/image148.png"/><Relationship Id="rId17" Type="http://schemas.openxmlformats.org/officeDocument/2006/relationships/image" Target="../media/image202.png"/><Relationship Id="rId2" Type="http://schemas.openxmlformats.org/officeDocument/2006/relationships/audio" Target="../media/media29.m4a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1" Type="http://schemas.microsoft.com/office/2007/relationships/media" Target="../media/media29.m4a"/><Relationship Id="rId6" Type="http://schemas.openxmlformats.org/officeDocument/2006/relationships/image" Target="../media/image30.png"/><Relationship Id="rId11" Type="http://schemas.openxmlformats.org/officeDocument/2006/relationships/image" Target="../media/image147.png"/><Relationship Id="rId5" Type="http://schemas.openxmlformats.org/officeDocument/2006/relationships/image" Target="../media/image29.png"/><Relationship Id="rId15" Type="http://schemas.openxmlformats.org/officeDocument/2006/relationships/image" Target="../media/image156.png"/><Relationship Id="rId10" Type="http://schemas.openxmlformats.org/officeDocument/2006/relationships/image" Target="../media/image146.png"/><Relationship Id="rId19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0.png"/><Relationship Id="rId14" Type="http://schemas.openxmlformats.org/officeDocument/2006/relationships/image" Target="../media/image150.png"/><Relationship Id="rId2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6.png"/><Relationship Id="rId11" Type="http://schemas.openxmlformats.org/officeDocument/2006/relationships/image" Target="../media/image7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12" Type="http://schemas.openxmlformats.org/officeDocument/2006/relationships/image" Target="../media/image7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30.png"/><Relationship Id="rId11" Type="http://schemas.openxmlformats.org/officeDocument/2006/relationships/image" Target="../media/image210.png"/><Relationship Id="rId5" Type="http://schemas.openxmlformats.org/officeDocument/2006/relationships/image" Target="../media/image29.png"/><Relationship Id="rId10" Type="http://schemas.openxmlformats.org/officeDocument/2006/relationships/image" Target="../media/image209.png"/><Relationship Id="rId4" Type="http://schemas.openxmlformats.org/officeDocument/2006/relationships/image" Target="../media/image198.png"/><Relationship Id="rId9" Type="http://schemas.openxmlformats.org/officeDocument/2006/relationships/image" Target="../media/image20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2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1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29.png"/><Relationship Id="rId2" Type="http://schemas.openxmlformats.org/officeDocument/2006/relationships/audio" Target="../media/media4.m4a"/><Relationship Id="rId16" Type="http://schemas.openxmlformats.org/officeDocument/2006/relationships/image" Target="../media/image43.png"/><Relationship Id="rId1" Type="http://schemas.microsoft.com/office/2007/relationships/media" Target="../media/media4.m4a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6.png"/><Relationship Id="rId12" Type="http://schemas.openxmlformats.org/officeDocument/2006/relationships/image" Target="../media/image3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7.png"/><Relationship Id="rId11" Type="http://schemas.openxmlformats.org/officeDocument/2006/relationships/image" Target="../media/image50.png"/><Relationship Id="rId5" Type="http://schemas.openxmlformats.org/officeDocument/2006/relationships/image" Target="../media/image29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2.png"/><Relationship Id="rId12" Type="http://schemas.openxmlformats.org/officeDocument/2006/relationships/image" Target="../media/image3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29.png"/><Relationship Id="rId10" Type="http://schemas.openxmlformats.org/officeDocument/2006/relationships/image" Target="../media/image27.png"/><Relationship Id="rId4" Type="http://schemas.openxmlformats.org/officeDocument/2006/relationships/image" Target="../media/image45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7.png"/><Relationship Id="rId11" Type="http://schemas.openxmlformats.org/officeDocument/2006/relationships/image" Target="../media/image60.png"/><Relationship Id="rId5" Type="http://schemas.openxmlformats.org/officeDocument/2006/relationships/image" Target="../media/image29.png"/><Relationship Id="rId10" Type="http://schemas.openxmlformats.org/officeDocument/2006/relationships/image" Target="../media/image59.png"/><Relationship Id="rId4" Type="http://schemas.openxmlformats.org/officeDocument/2006/relationships/image" Target="../media/image45.png"/><Relationship Id="rId9" Type="http://schemas.openxmlformats.org/officeDocument/2006/relationships/image" Target="../media/image58.pn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12" Type="http://schemas.openxmlformats.org/officeDocument/2006/relationships/image" Target="../media/image6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7.png"/><Relationship Id="rId11" Type="http://schemas.openxmlformats.org/officeDocument/2006/relationships/image" Target="../media/image65.png"/><Relationship Id="rId5" Type="http://schemas.openxmlformats.org/officeDocument/2006/relationships/image" Target="../media/image29.png"/><Relationship Id="rId10" Type="http://schemas.openxmlformats.org/officeDocument/2006/relationships/image" Target="../media/image64.png"/><Relationship Id="rId4" Type="http://schemas.openxmlformats.org/officeDocument/2006/relationships/image" Target="../media/image45.png"/><Relationship Id="rId9" Type="http://schemas.openxmlformats.org/officeDocument/2006/relationships/image" Target="../media/image63.png"/><Relationship Id="rId1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audio" Target="../media/media9.m4a"/><Relationship Id="rId16" Type="http://schemas.openxmlformats.org/officeDocument/2006/relationships/image" Target="../media/image77.png"/><Relationship Id="rId1" Type="http://schemas.microsoft.com/office/2007/relationships/media" Target="../media/media9.m4a"/><Relationship Id="rId6" Type="http://schemas.openxmlformats.org/officeDocument/2006/relationships/image" Target="../media/image27.png"/><Relationship Id="rId11" Type="http://schemas.openxmlformats.org/officeDocument/2006/relationships/image" Target="../media/image72.png"/><Relationship Id="rId5" Type="http://schemas.openxmlformats.org/officeDocument/2006/relationships/image" Target="../media/image29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7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7969" y="3585226"/>
            <a:ext cx="9953934" cy="21624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9547" y="5761223"/>
            <a:ext cx="4290342" cy="6820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5412" y="9153117"/>
            <a:ext cx="7373980" cy="4676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14286" y="-2000000"/>
            <a:ext cx="5933333" cy="5971429"/>
            <a:chOff x="12514286" y="-2000000"/>
            <a:chExt cx="5933333" cy="59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980000">
              <a:off x="12514286" y="-2000000"/>
              <a:ext cx="5933333" cy="59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04762" y="2885714"/>
            <a:ext cx="5933333" cy="8009524"/>
            <a:chOff x="16104762" y="2885714"/>
            <a:chExt cx="5933333" cy="80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980000">
              <a:off x="16104762" y="2885714"/>
              <a:ext cx="5933333" cy="800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0925" y="3165228"/>
            <a:ext cx="9310243" cy="724639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9A7A39ED-5536-D74F-91AB-EBCF9917CD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7"/>
    </mc:Choice>
    <mc:Fallback>
      <p:transition spd="slow" advTm="6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3420867" cy="15066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0478" y="2668240"/>
            <a:ext cx="13693753" cy="841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43026" y="4133333"/>
            <a:ext cx="6173088" cy="2209195"/>
            <a:chOff x="1843026" y="4133333"/>
            <a:chExt cx="6173088" cy="22091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026" y="4133333"/>
              <a:ext cx="6173088" cy="220919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72409" y="4742324"/>
            <a:ext cx="5883410" cy="11146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61736" y="4226352"/>
            <a:ext cx="6173088" cy="2209195"/>
            <a:chOff x="10261736" y="4226352"/>
            <a:chExt cx="6173088" cy="22091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61736" y="4226352"/>
              <a:ext cx="6173088" cy="22091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43026" y="6435547"/>
            <a:ext cx="6173088" cy="2209195"/>
            <a:chOff x="1843026" y="6435547"/>
            <a:chExt cx="6173088" cy="22091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026" y="6435547"/>
              <a:ext cx="6173088" cy="22091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20181" y="4901847"/>
            <a:ext cx="4275840" cy="11146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57666" y="7018609"/>
            <a:ext cx="4916758" cy="11146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61736" y="6435547"/>
            <a:ext cx="6173088" cy="2209195"/>
            <a:chOff x="10261736" y="6435547"/>
            <a:chExt cx="6173088" cy="22091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61736" y="6435547"/>
              <a:ext cx="6173088" cy="220919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76371" y="7018619"/>
            <a:ext cx="4745478" cy="1114685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6BE4EE5-B69E-6E4B-87FA-33C7F43070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38"/>
    </mc:Choice>
    <mc:Fallback>
      <p:transition spd="slow" advTm="16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3420867" cy="15066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66667" y="1736977"/>
            <a:ext cx="6752381" cy="7676080"/>
            <a:chOff x="5766667" y="1736977"/>
            <a:chExt cx="6752381" cy="767608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766667" y="1736977"/>
              <a:ext cx="6751303" cy="2240205"/>
              <a:chOff x="5766667" y="1736977"/>
              <a:chExt cx="6751303" cy="224020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766667" y="1736977"/>
                <a:ext cx="6751303" cy="224020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766667" y="4405647"/>
              <a:ext cx="6751303" cy="2269669"/>
              <a:chOff x="5766667" y="4405647"/>
              <a:chExt cx="6751303" cy="22696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766667" y="4405647"/>
                <a:ext cx="6751303" cy="22696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766667" y="7165439"/>
              <a:ext cx="6751303" cy="2241038"/>
              <a:chOff x="5766667" y="7165439"/>
              <a:chExt cx="6751303" cy="224103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66667" y="7165439"/>
                <a:ext cx="6751303" cy="2241038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4422" y="2462138"/>
            <a:ext cx="5041503" cy="102138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5060" y="5135094"/>
            <a:ext cx="3681897" cy="10213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5060" y="7809017"/>
            <a:ext cx="4311242" cy="102138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32573" y="2053668"/>
            <a:ext cx="5367485" cy="148377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32573" y="4761020"/>
            <a:ext cx="5342724" cy="14927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32573" y="7822782"/>
            <a:ext cx="3634195" cy="865597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D8FAB57C-545B-744E-90E2-18446A56A8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72"/>
    </mc:Choice>
    <mc:Fallback>
      <p:transition spd="slow" advTm="28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3420867" cy="15066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26113" y="3897427"/>
            <a:ext cx="4633488" cy="4339902"/>
            <a:chOff x="6826113" y="3897427"/>
            <a:chExt cx="4633488" cy="433990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965184" y="3897427"/>
              <a:ext cx="4355347" cy="4339902"/>
              <a:chOff x="6965184" y="3897427"/>
              <a:chExt cx="4355347" cy="433990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65184" y="3897427"/>
                <a:ext cx="4355347" cy="433990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9925" y="5335337"/>
              <a:ext cx="4206728" cy="19783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82171" y="2553305"/>
            <a:ext cx="11337034" cy="1008478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629EE803-2A18-A644-89B7-12FDAA6FF9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10"/>
    </mc:Choice>
    <mc:Fallback>
      <p:transition spd="slow" advTm="23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00000" y="6238095"/>
            <a:ext cx="2647619" cy="95238"/>
            <a:chOff x="13600000" y="6238095"/>
            <a:chExt cx="2647619" cy="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3600000" y="6238095"/>
              <a:ext cx="264761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6667" y="6238095"/>
            <a:ext cx="2647619" cy="95238"/>
            <a:chOff x="2066667" y="6238095"/>
            <a:chExt cx="264761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066667" y="6238095"/>
              <a:ext cx="264761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6873" y="4390476"/>
            <a:ext cx="2647619" cy="95238"/>
            <a:chOff x="7756873" y="4390476"/>
            <a:chExt cx="2647619" cy="95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7756873" y="4390476"/>
              <a:ext cx="2647619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9048" y="5371429"/>
            <a:ext cx="9952381" cy="123810"/>
            <a:chOff x="4219048" y="5371429"/>
            <a:chExt cx="9952381" cy="1238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9048" y="5371429"/>
              <a:ext cx="9952381" cy="1238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336" y="849384"/>
            <a:ext cx="3420872" cy="1506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76190" y="4095238"/>
            <a:ext cx="2685714" cy="2676190"/>
            <a:chOff x="2076190" y="4095238"/>
            <a:chExt cx="2685714" cy="26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6190" y="4095238"/>
              <a:ext cx="2685714" cy="26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33333" y="4095238"/>
            <a:ext cx="2685714" cy="2676190"/>
            <a:chOff x="13533333" y="4095238"/>
            <a:chExt cx="2685714" cy="2676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33333" y="4095238"/>
              <a:ext cx="2685714" cy="26761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00000" y="4945476"/>
            <a:ext cx="1563810" cy="1318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00000" y="4945476"/>
            <a:ext cx="1563810" cy="1318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5528" y="7533335"/>
            <a:ext cx="5008387" cy="11205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14286" y="5095238"/>
            <a:ext cx="666667" cy="666667"/>
            <a:chOff x="5914286" y="5095238"/>
            <a:chExt cx="666667" cy="6666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14286" y="5095238"/>
              <a:ext cx="666667" cy="6666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85714" y="5095238"/>
            <a:ext cx="666667" cy="666667"/>
            <a:chOff x="11685714" y="5095238"/>
            <a:chExt cx="666667" cy="6666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85714" y="5095238"/>
              <a:ext cx="666667" cy="6666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50000" y="5155952"/>
            <a:ext cx="541571" cy="66666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30952" y="5155952"/>
            <a:ext cx="541571" cy="6666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52381" y="4095238"/>
            <a:ext cx="2685714" cy="2676190"/>
            <a:chOff x="7752381" y="4095238"/>
            <a:chExt cx="2685714" cy="26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52381" y="4095238"/>
              <a:ext cx="2685714" cy="26761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71429" y="4945476"/>
            <a:ext cx="1563810" cy="13183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47354" y="2281983"/>
            <a:ext cx="6465947" cy="112053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13621" y="7533335"/>
            <a:ext cx="5021148" cy="112052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0EC798B-1A2D-E14D-BDBA-6F0E26C7AE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12"/>
    </mc:Choice>
    <mc:Fallback>
      <p:transition spd="slow" advTm="7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00000" y="6238095"/>
            <a:ext cx="2647619" cy="95238"/>
            <a:chOff x="13600000" y="6238095"/>
            <a:chExt cx="2647619" cy="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3600000" y="6238095"/>
              <a:ext cx="264761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6667" y="6238095"/>
            <a:ext cx="2647619" cy="95238"/>
            <a:chOff x="2066667" y="6238095"/>
            <a:chExt cx="264761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066667" y="6238095"/>
              <a:ext cx="264761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6873" y="4390476"/>
            <a:ext cx="2647619" cy="95238"/>
            <a:chOff x="7756873" y="4390476"/>
            <a:chExt cx="2647619" cy="95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7756873" y="4390476"/>
              <a:ext cx="2647619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9048" y="5371429"/>
            <a:ext cx="9952381" cy="123810"/>
            <a:chOff x="4219048" y="5371429"/>
            <a:chExt cx="9952381" cy="1238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9048" y="5371429"/>
              <a:ext cx="9952381" cy="1238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336" y="849384"/>
            <a:ext cx="3420872" cy="1506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76190" y="4095238"/>
            <a:ext cx="2685714" cy="2676190"/>
            <a:chOff x="2076190" y="4095238"/>
            <a:chExt cx="2685714" cy="26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6190" y="4095238"/>
              <a:ext cx="2685714" cy="26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33333" y="4095238"/>
            <a:ext cx="2685714" cy="2676190"/>
            <a:chOff x="13533333" y="4095238"/>
            <a:chExt cx="2685714" cy="2676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33333" y="4095238"/>
              <a:ext cx="2685714" cy="26761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00000" y="4945476"/>
            <a:ext cx="1563810" cy="1318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00000" y="4945476"/>
            <a:ext cx="1563810" cy="1318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5528" y="7533335"/>
            <a:ext cx="5008387" cy="11205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14286" y="5095238"/>
            <a:ext cx="666667" cy="666667"/>
            <a:chOff x="5914286" y="5095238"/>
            <a:chExt cx="666667" cy="6666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14286" y="5095238"/>
              <a:ext cx="666667" cy="6666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85714" y="5095238"/>
            <a:ext cx="666667" cy="666667"/>
            <a:chOff x="11685714" y="5095238"/>
            <a:chExt cx="666667" cy="6666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85714" y="5095238"/>
              <a:ext cx="666667" cy="6666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50000" y="5155952"/>
            <a:ext cx="541571" cy="66666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30952" y="5155952"/>
            <a:ext cx="541571" cy="6666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52381" y="4095238"/>
            <a:ext cx="2685714" cy="2676190"/>
            <a:chOff x="7752381" y="4095238"/>
            <a:chExt cx="2685714" cy="26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52381" y="4095238"/>
              <a:ext cx="2685714" cy="26761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71429" y="4945476"/>
            <a:ext cx="1563810" cy="13183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47354" y="2281983"/>
            <a:ext cx="6465947" cy="112053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13621" y="7533335"/>
            <a:ext cx="5021148" cy="112052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573CDC78-ADFF-1E46-A146-7EB3BBFCEE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4"/>
    </mc:Choice>
    <mc:Fallback>
      <p:transition spd="slow" advTm="5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8642832" cy="1506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9887" y="2061544"/>
            <a:ext cx="5164671" cy="9896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6334" y="3308334"/>
            <a:ext cx="5785596" cy="5704585"/>
            <a:chOff x="336334" y="3308334"/>
            <a:chExt cx="5785596" cy="57045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764" y="3239765"/>
              <a:ext cx="5764955" cy="98969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645883" y="3990135"/>
              <a:ext cx="5166496" cy="5022784"/>
              <a:chOff x="645883" y="3990135"/>
              <a:chExt cx="5166496" cy="502278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45883" y="3990135"/>
                <a:ext cx="5166496" cy="502278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64710" y="4566132"/>
              <a:ext cx="4128844" cy="3870791"/>
              <a:chOff x="1164710" y="4566132"/>
              <a:chExt cx="4128844" cy="387079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64710" y="4566132"/>
                <a:ext cx="4128844" cy="38707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508013" y="3336905"/>
            <a:ext cx="5166496" cy="5709625"/>
            <a:chOff x="12508013" y="3336905"/>
            <a:chExt cx="5166496" cy="57096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94287" y="3268335"/>
              <a:ext cx="4115785" cy="101140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508013" y="4023745"/>
              <a:ext cx="5166496" cy="5022784"/>
              <a:chOff x="12508013" y="4023745"/>
              <a:chExt cx="5166496" cy="502278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508013" y="4023745"/>
                <a:ext cx="5166496" cy="502278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887829" y="4757068"/>
              <a:ext cx="4330153" cy="3556138"/>
              <a:chOff x="12887829" y="4757068"/>
              <a:chExt cx="4330153" cy="355613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887829" y="4757068"/>
                <a:ext cx="4330153" cy="3556138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29936" y="4370239"/>
            <a:ext cx="5644111" cy="20316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29936" y="6750999"/>
            <a:ext cx="5625149" cy="20316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35DF31A1-F160-E94D-94E2-153017C5AA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26"/>
    </mc:Choice>
    <mc:Fallback>
      <p:transition spd="slow" advTm="21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8642832" cy="1506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9887" y="2039830"/>
            <a:ext cx="4507773" cy="10114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3287" y="2869897"/>
            <a:ext cx="11963111" cy="841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19048" y="4017810"/>
            <a:ext cx="13447619" cy="4985991"/>
            <a:chOff x="2419048" y="4017810"/>
            <a:chExt cx="13447619" cy="49859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19048" y="4017810"/>
              <a:ext cx="13447619" cy="498599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0F72F84C-4B47-8448-AC9D-7FF8BBE5CF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40"/>
    </mc:Choice>
    <mc:Fallback>
      <p:transition spd="slow" advTm="16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8642832" cy="1506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9887" y="2061544"/>
            <a:ext cx="4820451" cy="9896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5046" y="2886096"/>
            <a:ext cx="14734870" cy="824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85661" y="261749"/>
            <a:ext cx="6519101" cy="2417096"/>
            <a:chOff x="10785661" y="261749"/>
            <a:chExt cx="6519101" cy="24170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5661" y="261749"/>
              <a:ext cx="6519101" cy="24170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75991" y="4680952"/>
            <a:ext cx="6171429" cy="922167"/>
            <a:chOff x="1875991" y="4680952"/>
            <a:chExt cx="6171429" cy="9221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75991" y="4680952"/>
              <a:ext cx="6171429" cy="9221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35049" y="3909468"/>
            <a:ext cx="6864985" cy="8428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1439" y="6346497"/>
            <a:ext cx="6076432" cy="8428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14087" y="4779135"/>
            <a:ext cx="9909847" cy="84585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22773" y="7002230"/>
            <a:ext cx="15863254" cy="149605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56F25F7F-E9C0-B34F-94F9-F8345C89DD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18"/>
    </mc:Choice>
    <mc:Fallback>
      <p:transition spd="slow" advTm="34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8642832" cy="1506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9887" y="2061544"/>
            <a:ext cx="4820451" cy="9896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45966" y="3963272"/>
            <a:ext cx="7796891" cy="3276541"/>
            <a:chOff x="1345966" y="3963272"/>
            <a:chExt cx="7796891" cy="32765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5966" y="3963272"/>
              <a:ext cx="7796891" cy="327654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38554" y="2130114"/>
            <a:ext cx="6702113" cy="6942857"/>
            <a:chOff x="9638554" y="2130114"/>
            <a:chExt cx="6702113" cy="694285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38554" y="2130114"/>
              <a:ext cx="4621010" cy="6935850"/>
              <a:chOff x="9638554" y="2130114"/>
              <a:chExt cx="4621010" cy="693585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638554" y="2130114"/>
                <a:ext cx="4621010" cy="69358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131144" y="2130114"/>
              <a:ext cx="1209524" cy="6939525"/>
              <a:chOff x="15131144" y="2130114"/>
              <a:chExt cx="1209524" cy="6939525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5163254" y="2130114"/>
                <a:ext cx="1148460" cy="1148460"/>
                <a:chOff x="15163254" y="2130114"/>
                <a:chExt cx="1148460" cy="1148460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5163254" y="2130114"/>
                  <a:ext cx="1148460" cy="1148460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5173957" y="3588974"/>
                <a:ext cx="1148460" cy="1148460"/>
                <a:chOff x="15173957" y="3588974"/>
                <a:chExt cx="1148460" cy="1148460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5173957" y="3588974"/>
                  <a:ext cx="1148460" cy="1148460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163254" y="5020848"/>
                <a:ext cx="1154381" cy="1154381"/>
                <a:chOff x="15163254" y="5020848"/>
                <a:chExt cx="1154381" cy="1154381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5163254" y="5020848"/>
                  <a:ext cx="1154381" cy="1154381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5163254" y="6561351"/>
                <a:ext cx="1148460" cy="1148460"/>
                <a:chOff x="15163254" y="6561351"/>
                <a:chExt cx="1148460" cy="1148460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5163254" y="6561351"/>
                  <a:ext cx="1148460" cy="1148460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131144" y="7860115"/>
                <a:ext cx="1205849" cy="1205849"/>
                <a:chOff x="15131144" y="7860115"/>
                <a:chExt cx="1205849" cy="1205849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5131144" y="7860115"/>
                  <a:ext cx="1205849" cy="120584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DD083CC-D555-244D-B594-FF63E6D79C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68"/>
    </mc:Choice>
    <mc:Fallback>
      <p:transition spd="slow" advTm="8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00000" y="6238095"/>
            <a:ext cx="2647619" cy="95238"/>
            <a:chOff x="13600000" y="6238095"/>
            <a:chExt cx="2647619" cy="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3600000" y="6238095"/>
              <a:ext cx="264761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6667" y="6238095"/>
            <a:ext cx="2647619" cy="95238"/>
            <a:chOff x="2066667" y="6238095"/>
            <a:chExt cx="264761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066667" y="6238095"/>
              <a:ext cx="264761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6873" y="4390476"/>
            <a:ext cx="2647619" cy="95238"/>
            <a:chOff x="7756873" y="4390476"/>
            <a:chExt cx="2647619" cy="95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7756873" y="4390476"/>
              <a:ext cx="2647619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9048" y="5371429"/>
            <a:ext cx="9952381" cy="123810"/>
            <a:chOff x="4219048" y="5371429"/>
            <a:chExt cx="9952381" cy="1238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9048" y="5371429"/>
              <a:ext cx="9952381" cy="1238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336" y="849384"/>
            <a:ext cx="3420872" cy="1506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76190" y="4095238"/>
            <a:ext cx="2685714" cy="2676190"/>
            <a:chOff x="2076190" y="4095238"/>
            <a:chExt cx="2685714" cy="26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6190" y="4095238"/>
              <a:ext cx="2685714" cy="26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33333" y="4095238"/>
            <a:ext cx="2685714" cy="2676190"/>
            <a:chOff x="13533333" y="4095238"/>
            <a:chExt cx="2685714" cy="2676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33333" y="4095238"/>
              <a:ext cx="2685714" cy="26761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00000" y="4945476"/>
            <a:ext cx="1563810" cy="1318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00000" y="4945476"/>
            <a:ext cx="1563810" cy="1318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5528" y="7533335"/>
            <a:ext cx="5008387" cy="11205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14286" y="5095238"/>
            <a:ext cx="666667" cy="666667"/>
            <a:chOff x="5914286" y="5095238"/>
            <a:chExt cx="666667" cy="6666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14286" y="5095238"/>
              <a:ext cx="666667" cy="6666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85714" y="5095238"/>
            <a:ext cx="666667" cy="666667"/>
            <a:chOff x="11685714" y="5095238"/>
            <a:chExt cx="666667" cy="6666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85714" y="5095238"/>
              <a:ext cx="666667" cy="6666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50000" y="5155952"/>
            <a:ext cx="541571" cy="66666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30952" y="5155952"/>
            <a:ext cx="541571" cy="6666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52381" y="4095238"/>
            <a:ext cx="2685714" cy="2676190"/>
            <a:chOff x="7752381" y="4095238"/>
            <a:chExt cx="2685714" cy="26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52381" y="4095238"/>
              <a:ext cx="2685714" cy="26761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71429" y="4945476"/>
            <a:ext cx="1563810" cy="13183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47354" y="2281983"/>
            <a:ext cx="6465947" cy="112053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13621" y="7533335"/>
            <a:ext cx="5021148" cy="112052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5CB7B9D-3321-814A-A237-C735BF6F8F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2"/>
    </mc:Choice>
    <mc:Fallback>
      <p:transition spd="slow" advTm="6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3797238" cy="1506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90478" y="2573132"/>
            <a:ext cx="4270641" cy="7533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35239" y="3323096"/>
            <a:ext cx="2779061" cy="116903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85379" y="2573132"/>
            <a:ext cx="4593584" cy="7533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97239" y="3373334"/>
            <a:ext cx="2641922" cy="11690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19049" y="5782656"/>
            <a:ext cx="4019219" cy="7533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85477" y="6548334"/>
            <a:ext cx="2685197" cy="11690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5379" y="5782656"/>
            <a:ext cx="3301812" cy="7533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77715" y="6598573"/>
            <a:ext cx="2758338" cy="157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6190" y="2838095"/>
            <a:ext cx="2361905" cy="2361905"/>
            <a:chOff x="1676190" y="2838095"/>
            <a:chExt cx="2361905" cy="23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6190" y="2838095"/>
              <a:ext cx="2361905" cy="23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52381" y="2838095"/>
            <a:ext cx="2361905" cy="2361905"/>
            <a:chOff x="9552381" y="2838095"/>
            <a:chExt cx="2361905" cy="2361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52381" y="2838095"/>
              <a:ext cx="2361905" cy="23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6190" y="5923810"/>
            <a:ext cx="2361905" cy="2361905"/>
            <a:chOff x="1676190" y="5923810"/>
            <a:chExt cx="2361905" cy="2361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76190" y="5923810"/>
              <a:ext cx="2361905" cy="236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52381" y="5923810"/>
            <a:ext cx="2361905" cy="2361905"/>
            <a:chOff x="9552381" y="5923810"/>
            <a:chExt cx="2361905" cy="2361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52381" y="5923810"/>
              <a:ext cx="2361905" cy="236190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70BE9AED-CBD1-694F-A90D-1E82AEB865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51"/>
    </mc:Choice>
    <mc:Fallback>
      <p:transition spd="slow" advTm="20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11100691" cy="15066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1906" y="2082621"/>
            <a:ext cx="3892942" cy="10114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74160" y="2987512"/>
            <a:ext cx="2838095" cy="3167832"/>
            <a:chOff x="4774160" y="2987512"/>
            <a:chExt cx="2838095" cy="31678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74160" y="2987512"/>
              <a:ext cx="2838095" cy="31678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22014" y="6631535"/>
            <a:ext cx="2738537" cy="2738537"/>
            <a:chOff x="2922014" y="6631535"/>
            <a:chExt cx="2738537" cy="27385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22014" y="6631535"/>
              <a:ext cx="2738537" cy="27385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7619" y="2910031"/>
            <a:ext cx="3243663" cy="3243663"/>
            <a:chOff x="1047619" y="2910031"/>
            <a:chExt cx="3243663" cy="32436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7619" y="2910031"/>
              <a:ext cx="3243663" cy="324366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58460" y="2910031"/>
            <a:ext cx="5504376" cy="6225570"/>
            <a:chOff x="10258460" y="2910031"/>
            <a:chExt cx="5504376" cy="622557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258460" y="2910031"/>
              <a:ext cx="1076190" cy="6174671"/>
              <a:chOff x="10258460" y="2910031"/>
              <a:chExt cx="1076190" cy="617467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0287031" y="2910031"/>
                <a:ext cx="1021884" cy="1021884"/>
                <a:chOff x="10287031" y="2910031"/>
                <a:chExt cx="1021884" cy="1021884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287031" y="2910031"/>
                  <a:ext cx="1021884" cy="1021884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296555" y="4208106"/>
                <a:ext cx="1021884" cy="1021884"/>
                <a:chOff x="10296555" y="4208106"/>
                <a:chExt cx="1021884" cy="1021884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296555" y="4208106"/>
                  <a:ext cx="1021884" cy="1021884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0287031" y="5482168"/>
                <a:ext cx="1027153" cy="1027153"/>
                <a:chOff x="10287031" y="5482168"/>
                <a:chExt cx="1027153" cy="102715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287031" y="5482168"/>
                  <a:ext cx="1027153" cy="1027153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0287031" y="6852888"/>
                <a:ext cx="1021884" cy="1021884"/>
                <a:chOff x="10287031" y="6852888"/>
                <a:chExt cx="1021884" cy="102188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0287031" y="6852888"/>
                  <a:ext cx="1021884" cy="1021884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0258460" y="8008511"/>
                <a:ext cx="1072948" cy="1072948"/>
                <a:chOff x="10258460" y="8008511"/>
                <a:chExt cx="1072948" cy="107294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0258460" y="8008511"/>
                  <a:ext cx="1072948" cy="107294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4714083" y="2934347"/>
              <a:ext cx="1048752" cy="6201254"/>
              <a:chOff x="14714083" y="2934347"/>
              <a:chExt cx="1048752" cy="6201254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4743788" y="2934347"/>
                <a:ext cx="1016781" cy="1016781"/>
                <a:chOff x="14743788" y="2934347"/>
                <a:chExt cx="1016781" cy="101678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4743788" y="2934347"/>
                  <a:ext cx="1016781" cy="1016781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4714083" y="4194289"/>
                <a:ext cx="1046486" cy="1046486"/>
                <a:chOff x="14714083" y="4194289"/>
                <a:chExt cx="1046486" cy="1046486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4714083" y="4194289"/>
                  <a:ext cx="1046486" cy="1046486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4743788" y="5513292"/>
                <a:ext cx="1016781" cy="1016781"/>
                <a:chOff x="14743788" y="5513292"/>
                <a:chExt cx="1016781" cy="1016781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4743788" y="5513292"/>
                  <a:ext cx="1016781" cy="1016781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4743788" y="6887792"/>
                <a:ext cx="1016781" cy="1046486"/>
                <a:chOff x="14743788" y="6887792"/>
                <a:chExt cx="1016781" cy="1046486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4743788" y="6887792"/>
                  <a:ext cx="1016781" cy="1046486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4743788" y="8116553"/>
                <a:ext cx="1016781" cy="1016781"/>
                <a:chOff x="14743788" y="8116553"/>
                <a:chExt cx="1016781" cy="1016781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4743788" y="8116553"/>
                  <a:ext cx="1016781" cy="101678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8" name="그룹 1018"/>
            <p:cNvGrpSpPr/>
            <p:nvPr/>
          </p:nvGrpSpPr>
          <p:grpSpPr>
            <a:xfrm>
              <a:off x="11792697" y="3299105"/>
              <a:ext cx="2560787" cy="5471737"/>
              <a:chOff x="11792697" y="3299105"/>
              <a:chExt cx="2560787" cy="5471737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1865646" y="3299105"/>
                <a:ext cx="2487839" cy="322193"/>
                <a:chOff x="11865646" y="3299105"/>
                <a:chExt cx="2487839" cy="322193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1865646" y="3299105"/>
                  <a:ext cx="2487839" cy="322193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1856122" y="4643991"/>
                <a:ext cx="2487839" cy="322193"/>
                <a:chOff x="11856122" y="4643991"/>
                <a:chExt cx="2487839" cy="322193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1856122" y="4643991"/>
                  <a:ext cx="2487839" cy="32219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1865646" y="5873877"/>
                <a:ext cx="2487839" cy="322193"/>
                <a:chOff x="11865646" y="5873877"/>
                <a:chExt cx="2487839" cy="322193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1865646" y="5873877"/>
                  <a:ext cx="2487839" cy="322193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1792697" y="7241962"/>
                <a:ext cx="2487839" cy="322193"/>
                <a:chOff x="11792697" y="7241962"/>
                <a:chExt cx="2487839" cy="322193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1792697" y="7241962"/>
                  <a:ext cx="2487839" cy="322193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1865646" y="8448649"/>
                <a:ext cx="2487839" cy="322193"/>
                <a:chOff x="11865646" y="8448649"/>
                <a:chExt cx="2487839" cy="322193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1865646" y="8448649"/>
                  <a:ext cx="2487839" cy="32219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4" name="그룹 1024"/>
          <p:cNvGrpSpPr/>
          <p:nvPr/>
        </p:nvGrpSpPr>
        <p:grpSpPr>
          <a:xfrm>
            <a:off x="3885714" y="5450380"/>
            <a:ext cx="1132523" cy="1132523"/>
            <a:chOff x="3885714" y="5450380"/>
            <a:chExt cx="1132523" cy="1132523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5714" y="5450380"/>
              <a:ext cx="1132523" cy="1132523"/>
            </a:xfrm>
            <a:prstGeom prst="rect">
              <a:avLst/>
            </a:prstGeom>
          </p:spPr>
        </p:pic>
      </p:grp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4D700B2E-9658-DD49-9076-7EAECE3721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74"/>
    </mc:Choice>
    <mc:Fallback>
      <p:transition spd="slow" advTm="46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11100691" cy="15066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1906" y="2156135"/>
            <a:ext cx="3833058" cy="9896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83827" y="1474191"/>
            <a:ext cx="4575202" cy="7540611"/>
            <a:chOff x="12283827" y="1474191"/>
            <a:chExt cx="4575202" cy="7540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83827" y="1474191"/>
              <a:ext cx="4575202" cy="754061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5525" y="3156992"/>
            <a:ext cx="10735351" cy="53979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BCC55F2F-3B92-FF4B-B087-7E6C157BCD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33"/>
    </mc:Choice>
    <mc:Fallback>
      <p:transition spd="slow" advTm="20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11100691" cy="15066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1906" y="2077278"/>
            <a:ext cx="6061123" cy="101140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3335" y="3013441"/>
            <a:ext cx="15901292" cy="7350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09524" y="4021799"/>
            <a:ext cx="6171429" cy="2399143"/>
            <a:chOff x="2209524" y="4021799"/>
            <a:chExt cx="6171429" cy="2399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9524" y="4021799"/>
              <a:ext cx="6171429" cy="2399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09524" y="6649513"/>
            <a:ext cx="6171429" cy="2399143"/>
            <a:chOff x="2209524" y="6649513"/>
            <a:chExt cx="6171429" cy="2399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9524" y="6649513"/>
              <a:ext cx="6171429" cy="2399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85714" y="4021370"/>
            <a:ext cx="6171429" cy="2399143"/>
            <a:chOff x="9585714" y="4021370"/>
            <a:chExt cx="6171429" cy="2399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85714" y="4021370"/>
              <a:ext cx="6171429" cy="2399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85714" y="6649085"/>
            <a:ext cx="6171429" cy="2399143"/>
            <a:chOff x="9585714" y="6649085"/>
            <a:chExt cx="6171429" cy="2399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85714" y="6649085"/>
              <a:ext cx="6171429" cy="23991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23811" y="4787628"/>
            <a:ext cx="4960700" cy="82474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19049" y="7155392"/>
            <a:ext cx="4527949" cy="14927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19049" y="4527674"/>
            <a:ext cx="4607947" cy="14927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23811" y="7476811"/>
            <a:ext cx="4936129" cy="8417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61905" y="4896000"/>
            <a:ext cx="1223810" cy="493714"/>
            <a:chOff x="8361905" y="4896000"/>
            <a:chExt cx="1223810" cy="493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61905" y="4896000"/>
              <a:ext cx="1223810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80952" y="7602228"/>
            <a:ext cx="1223810" cy="493714"/>
            <a:chOff x="8380952" y="7602228"/>
            <a:chExt cx="1223810" cy="493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80952" y="7602228"/>
              <a:ext cx="1223810" cy="493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36339" y="6297894"/>
            <a:ext cx="670180" cy="493714"/>
            <a:chOff x="12336339" y="6297894"/>
            <a:chExt cx="670180" cy="493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2336339" y="6297894"/>
              <a:ext cx="670180" cy="49371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0FC1455-E313-7141-94EC-B5D6A2EF01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29"/>
    </mc:Choice>
    <mc:Fallback>
      <p:transition spd="slow" advTm="12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11100691" cy="15066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1906" y="2098992"/>
            <a:ext cx="6061123" cy="98969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1430" y="2866650"/>
            <a:ext cx="15588182" cy="14209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4784" y="4420438"/>
            <a:ext cx="15496145" cy="4847619"/>
            <a:chOff x="1394784" y="4420438"/>
            <a:chExt cx="15496145" cy="48476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94784" y="4420438"/>
              <a:ext cx="4844510" cy="4844510"/>
              <a:chOff x="1394784" y="4420438"/>
              <a:chExt cx="4844510" cy="48445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94784" y="4420438"/>
                <a:ext cx="4844510" cy="48445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630176" y="4420438"/>
              <a:ext cx="4844510" cy="4813052"/>
              <a:chOff x="6630176" y="4420438"/>
              <a:chExt cx="4844510" cy="48130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630176" y="4420438"/>
                <a:ext cx="4844510" cy="481305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043311" y="4420438"/>
              <a:ext cx="4844510" cy="4844510"/>
              <a:chOff x="12043311" y="4420438"/>
              <a:chExt cx="4844510" cy="484451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043311" y="4420438"/>
                <a:ext cx="4844510" cy="4844510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15C91D96-A7CC-8449-AB16-3BE82617DC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34"/>
    </mc:Choice>
    <mc:Fallback>
      <p:transition spd="slow" advTm="21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11100691" cy="15066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1906" y="2082616"/>
            <a:ext cx="6345460" cy="98969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287" y="2809459"/>
            <a:ext cx="2476887" cy="841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7619" y="3877821"/>
            <a:ext cx="16676190" cy="3835524"/>
            <a:chOff x="847619" y="3877821"/>
            <a:chExt cx="16676190" cy="3835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7619" y="3877821"/>
              <a:ext cx="16676190" cy="38355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43343" y="8173501"/>
            <a:ext cx="4044330" cy="9360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7648DFA6-BB4D-3648-8E78-67DC7D199E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93"/>
    </mc:Choice>
    <mc:Fallback>
      <p:transition spd="slow" advTm="38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11100691" cy="15066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1906" y="2082616"/>
            <a:ext cx="6345460" cy="98969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287" y="2809459"/>
            <a:ext cx="2751169" cy="841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43244" y="3773060"/>
            <a:ext cx="4472840" cy="3620870"/>
            <a:chOff x="2043244" y="3773060"/>
            <a:chExt cx="4472840" cy="36208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43244" y="3773060"/>
              <a:ext cx="4472840" cy="36208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37708" y="3773060"/>
            <a:ext cx="4297944" cy="3620870"/>
            <a:chOff x="11937708" y="3773060"/>
            <a:chExt cx="4297944" cy="36208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37708" y="3773060"/>
              <a:ext cx="4297944" cy="36208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28573" y="8132963"/>
            <a:ext cx="9238378" cy="82474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05095" y="3773060"/>
            <a:ext cx="4475524" cy="3647681"/>
            <a:chOff x="6905095" y="3773060"/>
            <a:chExt cx="4475524" cy="36476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095" y="3773060"/>
              <a:ext cx="4475524" cy="3647681"/>
            </a:xfrm>
            <a:prstGeom prst="rect">
              <a:avLst/>
            </a:prstGeom>
          </p:spPr>
        </p:pic>
      </p:grp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D21EC7E5-1DBC-154B-A095-80DAD19C25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34"/>
    </mc:Choice>
    <mc:Fallback>
      <p:transition spd="slow" advTm="13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11100691" cy="15066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1906" y="2082616"/>
            <a:ext cx="6345460" cy="98969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287" y="2809459"/>
            <a:ext cx="6516409" cy="824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0476" y="3927665"/>
            <a:ext cx="9275409" cy="3463633"/>
            <a:chOff x="1190476" y="3927665"/>
            <a:chExt cx="9275409" cy="34636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0476" y="3927665"/>
              <a:ext cx="9275409" cy="34636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32552" y="2151186"/>
            <a:ext cx="6372210" cy="7016591"/>
            <a:chOff x="10932552" y="2151186"/>
            <a:chExt cx="6372210" cy="70165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2552" y="2151186"/>
              <a:ext cx="6372210" cy="701659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3811" y="7728450"/>
            <a:ext cx="8773495" cy="14837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FC68829A-6B6D-0B4C-9082-4BD2F83A3C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64"/>
    </mc:Choice>
    <mc:Fallback>
      <p:transition spd="slow" advTm="23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00000" y="6238095"/>
            <a:ext cx="2647619" cy="95238"/>
            <a:chOff x="13600000" y="6238095"/>
            <a:chExt cx="2647619" cy="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3600000" y="6238095"/>
              <a:ext cx="264761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6667" y="6238095"/>
            <a:ext cx="2647619" cy="95238"/>
            <a:chOff x="2066667" y="6238095"/>
            <a:chExt cx="264761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066667" y="6238095"/>
              <a:ext cx="264761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6873" y="4390476"/>
            <a:ext cx="2647619" cy="95238"/>
            <a:chOff x="7756873" y="4390476"/>
            <a:chExt cx="2647619" cy="95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7756873" y="4390476"/>
              <a:ext cx="2647619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9048" y="5371429"/>
            <a:ext cx="9952381" cy="123810"/>
            <a:chOff x="4219048" y="5371429"/>
            <a:chExt cx="9952381" cy="1238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9048" y="5371429"/>
              <a:ext cx="9952381" cy="1238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336" y="849384"/>
            <a:ext cx="3420872" cy="1506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76190" y="4095238"/>
            <a:ext cx="2685714" cy="2676190"/>
            <a:chOff x="2076190" y="4095238"/>
            <a:chExt cx="2685714" cy="26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6190" y="4095238"/>
              <a:ext cx="2685714" cy="26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33333" y="4095238"/>
            <a:ext cx="2685714" cy="2676190"/>
            <a:chOff x="13533333" y="4095238"/>
            <a:chExt cx="2685714" cy="2676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33333" y="4095238"/>
              <a:ext cx="2685714" cy="26761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00000" y="4945476"/>
            <a:ext cx="1563810" cy="1318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00000" y="4945476"/>
            <a:ext cx="1563810" cy="1318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5528" y="7533335"/>
            <a:ext cx="5008387" cy="11205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14286" y="5095238"/>
            <a:ext cx="666667" cy="666667"/>
            <a:chOff x="5914286" y="5095238"/>
            <a:chExt cx="666667" cy="6666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14286" y="5095238"/>
              <a:ext cx="666667" cy="6666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85714" y="5095238"/>
            <a:ext cx="666667" cy="666667"/>
            <a:chOff x="11685714" y="5095238"/>
            <a:chExt cx="666667" cy="6666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85714" y="5095238"/>
              <a:ext cx="666667" cy="6666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50000" y="5155952"/>
            <a:ext cx="541571" cy="66666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30952" y="5155952"/>
            <a:ext cx="541571" cy="6666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52381" y="4095238"/>
            <a:ext cx="2685714" cy="2676190"/>
            <a:chOff x="7752381" y="4095238"/>
            <a:chExt cx="2685714" cy="26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52381" y="4095238"/>
              <a:ext cx="2685714" cy="26761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71429" y="4945476"/>
            <a:ext cx="1563810" cy="13183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47354" y="2281983"/>
            <a:ext cx="6465947" cy="112053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13621" y="7533335"/>
            <a:ext cx="5021148" cy="112052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3ABDF15-4486-A145-8CC9-D76B09AAEA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0"/>
    </mc:Choice>
    <mc:Fallback>
      <p:transition spd="slow" advTm="5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8717509" cy="15066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39792" y="2834134"/>
            <a:ext cx="8764970" cy="5828571"/>
            <a:chOff x="8539792" y="2834134"/>
            <a:chExt cx="8764970" cy="582857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539792" y="3166525"/>
              <a:ext cx="857143" cy="5158415"/>
              <a:chOff x="8539792" y="3166525"/>
              <a:chExt cx="857143" cy="515841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8539792" y="3166525"/>
                <a:ext cx="853552" cy="853552"/>
                <a:chOff x="8539792" y="3166525"/>
                <a:chExt cx="853552" cy="853552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539792" y="3166525"/>
                  <a:ext cx="853552" cy="853552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8539792" y="6459885"/>
                <a:ext cx="853552" cy="853552"/>
                <a:chOff x="8539792" y="6459885"/>
                <a:chExt cx="853552" cy="853552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539792" y="6459885"/>
                  <a:ext cx="853552" cy="853552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539792" y="4306456"/>
                <a:ext cx="853552" cy="853552"/>
                <a:chOff x="8539792" y="4306456"/>
                <a:chExt cx="853552" cy="853552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539792" y="4306456"/>
                  <a:ext cx="853552" cy="853552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8539792" y="5398657"/>
                <a:ext cx="853552" cy="853552"/>
                <a:chOff x="8539792" y="5398657"/>
                <a:chExt cx="853552" cy="853552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8539792" y="5398657"/>
                  <a:ext cx="853552" cy="853552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8539792" y="7467797"/>
                <a:ext cx="853552" cy="853552"/>
                <a:chOff x="8539792" y="7467797"/>
                <a:chExt cx="853552" cy="853552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8539792" y="7467797"/>
                  <a:ext cx="853552" cy="85355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3419048" y="2834134"/>
              <a:ext cx="3881034" cy="5825191"/>
              <a:chOff x="13419048" y="2834134"/>
              <a:chExt cx="3881034" cy="582519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419048" y="2834134"/>
                <a:ext cx="3881034" cy="582519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272284" y="4966799"/>
              <a:ext cx="2069647" cy="1559862"/>
              <a:chOff x="10272284" y="4966799"/>
              <a:chExt cx="2069647" cy="155986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272284" y="4966799"/>
                <a:ext cx="2069647" cy="1559862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4348" y="4825708"/>
            <a:ext cx="7121244" cy="2000331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2E924866-5F56-DC42-A0DD-53287CA508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30"/>
    </mc:Choice>
    <mc:Fallback>
      <p:transition spd="slow" advTm="13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3420872" cy="15066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6697" y="2470517"/>
            <a:ext cx="4111714" cy="6171429"/>
            <a:chOff x="576697" y="2470517"/>
            <a:chExt cx="4111714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697" y="2470517"/>
              <a:ext cx="411171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16857" y="2470517"/>
            <a:ext cx="4111714" cy="6171429"/>
            <a:chOff x="13516857" y="2470517"/>
            <a:chExt cx="4111714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16857" y="2470517"/>
              <a:ext cx="411171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85208" y="2470517"/>
            <a:ext cx="1076190" cy="6174671"/>
            <a:chOff x="5985208" y="2470517"/>
            <a:chExt cx="1076190" cy="61746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013779" y="2470517"/>
              <a:ext cx="1021884" cy="1021884"/>
              <a:chOff x="6013779" y="2470517"/>
              <a:chExt cx="1021884" cy="102188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013779" y="2470517"/>
                <a:ext cx="1021884" cy="102188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023303" y="3768592"/>
              <a:ext cx="1021884" cy="1021884"/>
              <a:chOff x="6023303" y="3768592"/>
              <a:chExt cx="1021884" cy="102188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023303" y="3768592"/>
                <a:ext cx="1021884" cy="102188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013779" y="5042655"/>
              <a:ext cx="1027153" cy="1027153"/>
              <a:chOff x="6013779" y="5042655"/>
              <a:chExt cx="1027153" cy="102715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013779" y="5042655"/>
                <a:ext cx="1027153" cy="102715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013779" y="6413374"/>
              <a:ext cx="1021884" cy="1021884"/>
              <a:chOff x="6013779" y="6413374"/>
              <a:chExt cx="1021884" cy="102188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013779" y="6413374"/>
                <a:ext cx="1021884" cy="102188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985208" y="7568997"/>
              <a:ext cx="1072948" cy="1072948"/>
              <a:chOff x="5985208" y="7568997"/>
              <a:chExt cx="1072948" cy="107294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985208" y="7568997"/>
                <a:ext cx="1072948" cy="107294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7825989" y="2820363"/>
            <a:ext cx="2560787" cy="5471737"/>
            <a:chOff x="7825989" y="2820363"/>
            <a:chExt cx="2560787" cy="547173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898938" y="2820363"/>
              <a:ext cx="2487839" cy="322193"/>
              <a:chOff x="7898938" y="2820363"/>
              <a:chExt cx="2487839" cy="32219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898938" y="2820363"/>
                <a:ext cx="2487839" cy="32219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889414" y="4165248"/>
              <a:ext cx="2487839" cy="322193"/>
              <a:chOff x="7889414" y="4165248"/>
              <a:chExt cx="2487839" cy="32219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889414" y="4165248"/>
                <a:ext cx="2487839" cy="32219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898938" y="5395135"/>
              <a:ext cx="2487839" cy="322193"/>
              <a:chOff x="7898938" y="5395135"/>
              <a:chExt cx="2487839" cy="32219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898938" y="5395135"/>
                <a:ext cx="2487839" cy="32219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825989" y="6763220"/>
              <a:ext cx="2487839" cy="322193"/>
              <a:chOff x="7825989" y="6763220"/>
              <a:chExt cx="2487839" cy="32219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825989" y="6763220"/>
                <a:ext cx="2487839" cy="32219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898938" y="7969907"/>
              <a:ext cx="2487839" cy="322193"/>
              <a:chOff x="7898938" y="7969907"/>
              <a:chExt cx="2487839" cy="32219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898938" y="7969907"/>
                <a:ext cx="2487839" cy="322193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1171429" y="2470517"/>
            <a:ext cx="1028571" cy="6178116"/>
            <a:chOff x="11171429" y="2470517"/>
            <a:chExt cx="1028571" cy="617811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1171429" y="2470517"/>
              <a:ext cx="1021884" cy="1021884"/>
              <a:chOff x="11171429" y="2470517"/>
              <a:chExt cx="1021884" cy="102188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171429" y="2470517"/>
                <a:ext cx="1021884" cy="102188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1171429" y="6413374"/>
              <a:ext cx="1021884" cy="1021884"/>
              <a:chOff x="11171429" y="6413374"/>
              <a:chExt cx="1021884" cy="102188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171429" y="6413374"/>
                <a:ext cx="1021884" cy="102188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171429" y="3835258"/>
              <a:ext cx="1021884" cy="1021884"/>
              <a:chOff x="11171429" y="3835258"/>
              <a:chExt cx="1021884" cy="102188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171429" y="3835258"/>
                <a:ext cx="1021884" cy="102188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1171429" y="5142857"/>
              <a:ext cx="1021884" cy="1021884"/>
              <a:chOff x="11171429" y="5142857"/>
              <a:chExt cx="1021884" cy="1021884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171429" y="5142857"/>
                <a:ext cx="1021884" cy="102188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1171429" y="7620061"/>
              <a:ext cx="1021884" cy="1021884"/>
              <a:chOff x="11171429" y="7620061"/>
              <a:chExt cx="1021884" cy="1021884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171429" y="7620061"/>
                <a:ext cx="1021884" cy="1021884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4923124" y="5275279"/>
            <a:ext cx="739299" cy="659169"/>
            <a:chOff x="4923124" y="5275279"/>
            <a:chExt cx="739299" cy="65916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23124" y="5275279"/>
              <a:ext cx="739299" cy="65916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467477" y="5378136"/>
            <a:ext cx="739299" cy="659169"/>
            <a:chOff x="12467477" y="5378136"/>
            <a:chExt cx="739299" cy="65916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467477" y="5378136"/>
              <a:ext cx="739299" cy="659169"/>
            </a:xfrm>
            <a:prstGeom prst="rect">
              <a:avLst/>
            </a:prstGeom>
          </p:spPr>
        </p:pic>
      </p:grp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585FB5C3-9B54-094D-B161-426A7C1C96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83"/>
    </mc:Choice>
    <mc:Fallback>
      <p:transition spd="slow" advTm="21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3708860" cy="1506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08174" y="2816848"/>
            <a:ext cx="3442202" cy="4593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90442" y="5103590"/>
            <a:ext cx="5630851" cy="78533"/>
            <a:chOff x="2590442" y="5103590"/>
            <a:chExt cx="5630851" cy="7853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2590442" y="5103590"/>
              <a:ext cx="5630851" cy="7853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53218" y="2848661"/>
            <a:ext cx="1106767" cy="4513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52C796BB-4F3B-2C4A-87F2-BE484F4F2F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09"/>
    </mc:Choice>
    <mc:Fallback>
      <p:transition spd="slow" advTm="35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3420872" cy="15066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80310" y="2642280"/>
            <a:ext cx="10125095" cy="6657143"/>
            <a:chOff x="4080310" y="2642280"/>
            <a:chExt cx="10125095" cy="66571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80310" y="2642280"/>
              <a:ext cx="4430960" cy="6650596"/>
              <a:chOff x="4080310" y="2642280"/>
              <a:chExt cx="4430960" cy="6650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080310" y="2642280"/>
                <a:ext cx="4430960" cy="6650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767310" y="2642280"/>
              <a:ext cx="4430960" cy="6650596"/>
              <a:chOff x="9767310" y="2642280"/>
              <a:chExt cx="4430960" cy="6650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767310" y="2642280"/>
                <a:ext cx="4430960" cy="665059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20593" y="2007002"/>
            <a:ext cx="2976372" cy="7978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39536" y="1991164"/>
            <a:ext cx="4217061" cy="797814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BFCAE46-0174-1F4B-914F-26DAAE1DBF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78"/>
    </mc:Choice>
    <mc:Fallback>
      <p:transition spd="slow" advTm="7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3420873" cy="15066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9389" y="2154754"/>
            <a:ext cx="17127191" cy="74186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A14CFC9-1931-1E4E-A2BC-1F9C68DFA7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9"/>
    </mc:Choice>
    <mc:Fallback>
      <p:transition spd="slow" advTm="11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8574" y="585376"/>
            <a:ext cx="4396142" cy="15066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85714" y="1895964"/>
            <a:ext cx="11428571" cy="142857"/>
            <a:chOff x="3485714" y="1895964"/>
            <a:chExt cx="11428571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5714" y="1895964"/>
              <a:ext cx="11428571" cy="1428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81231" y="2613355"/>
            <a:ext cx="13188045" cy="12671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5208" y="3795630"/>
            <a:ext cx="17255895" cy="1662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0186" y="5688332"/>
            <a:ext cx="4911057" cy="4591839"/>
            <a:chOff x="1030186" y="5688332"/>
            <a:chExt cx="4911057" cy="45918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0186" y="5688332"/>
              <a:ext cx="4911057" cy="45918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34880" y="6995634"/>
            <a:ext cx="165696" cy="165696"/>
            <a:chOff x="3034880" y="6995634"/>
            <a:chExt cx="165696" cy="1656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4880" y="6995634"/>
              <a:ext cx="165696" cy="1656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53941" y="6681121"/>
            <a:ext cx="2549117" cy="2549117"/>
            <a:chOff x="6353941" y="6681121"/>
            <a:chExt cx="2549117" cy="25491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53941" y="6681121"/>
              <a:ext cx="2549117" cy="25491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71429" y="6681121"/>
            <a:ext cx="2549117" cy="2549117"/>
            <a:chOff x="9771429" y="6681121"/>
            <a:chExt cx="2549117" cy="25491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71429" y="6681121"/>
              <a:ext cx="2549117" cy="25491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58757" y="5693876"/>
            <a:ext cx="4911057" cy="4591839"/>
            <a:chOff x="12458757" y="5693876"/>
            <a:chExt cx="4911057" cy="45918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58757" y="5693876"/>
              <a:ext cx="4911057" cy="45918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80952" y="6952381"/>
            <a:ext cx="1190476" cy="1546141"/>
            <a:chOff x="6980952" y="6952381"/>
            <a:chExt cx="1190476" cy="154614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80952" y="6952381"/>
              <a:ext cx="1190476" cy="15461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45238" y="7227996"/>
            <a:ext cx="1265476" cy="1265476"/>
            <a:chOff x="10445238" y="7227996"/>
            <a:chExt cx="1265476" cy="12654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45238" y="7227996"/>
              <a:ext cx="1265476" cy="1265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60406" y="7011815"/>
            <a:ext cx="165696" cy="165696"/>
            <a:chOff x="14460406" y="7011815"/>
            <a:chExt cx="165696" cy="1656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60406" y="7011815"/>
              <a:ext cx="165696" cy="1656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22799" y="7415928"/>
            <a:ext cx="903656" cy="882757"/>
            <a:chOff x="8922799" y="7415928"/>
            <a:chExt cx="903656" cy="8827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22799" y="7415928"/>
              <a:ext cx="903656" cy="88275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0097" y="6072810"/>
            <a:ext cx="2132303" cy="56794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61278" y="6034249"/>
            <a:ext cx="2084803" cy="56841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867880" y="2175882"/>
            <a:ext cx="9310243" cy="724639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33A66D6A-DB98-B641-943B-A82694F87B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06"/>
    </mc:Choice>
    <mc:Fallback>
      <p:transition spd="slow" advTm="14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3420867" cy="15066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2582" y="2328439"/>
            <a:ext cx="16468172" cy="14927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21081" y="4667096"/>
            <a:ext cx="4043553" cy="4043553"/>
            <a:chOff x="7121081" y="4667096"/>
            <a:chExt cx="4043553" cy="40435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1081" y="4667096"/>
              <a:ext cx="4043553" cy="40435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90476" y="6924867"/>
            <a:ext cx="2319608" cy="2319608"/>
            <a:chOff x="2190476" y="6924867"/>
            <a:chExt cx="2319608" cy="23196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0476" y="6924867"/>
              <a:ext cx="2319608" cy="23196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89740" y="5383374"/>
            <a:ext cx="2610997" cy="2610997"/>
            <a:chOff x="13189740" y="5383374"/>
            <a:chExt cx="2610997" cy="26109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89740" y="5383374"/>
              <a:ext cx="2610997" cy="26109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90476" y="4129068"/>
            <a:ext cx="2319608" cy="2319608"/>
            <a:chOff x="2190476" y="4129068"/>
            <a:chExt cx="2319608" cy="23196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90476" y="4129068"/>
              <a:ext cx="2319608" cy="23196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681C777D-4725-DE4E-83BE-8B784D55E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42"/>
    </mc:Choice>
    <mc:Fallback>
      <p:transition spd="slow" advTm="13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3420867" cy="15066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2498" y="3254267"/>
            <a:ext cx="14420718" cy="5969235"/>
            <a:chOff x="1932498" y="3254267"/>
            <a:chExt cx="14420718" cy="59692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64524" y="4184224"/>
              <a:ext cx="4589252" cy="4589252"/>
              <a:chOff x="2964524" y="4184224"/>
              <a:chExt cx="4589252" cy="458925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64524" y="4184224"/>
                <a:ext cx="4589252" cy="45892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932498" y="3254267"/>
              <a:ext cx="11758590" cy="595279"/>
              <a:chOff x="1932498" y="3254267"/>
              <a:chExt cx="11758590" cy="59527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32498" y="3254267"/>
                <a:ext cx="11758590" cy="59527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400835" y="4184224"/>
              <a:ext cx="6945943" cy="974715"/>
              <a:chOff x="9400835" y="4184224"/>
              <a:chExt cx="6945943" cy="97471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400835" y="4184224"/>
                <a:ext cx="6945943" cy="9747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541014" y="5509216"/>
              <a:ext cx="6675881" cy="3714143"/>
              <a:chOff x="9541014" y="5509216"/>
              <a:chExt cx="6675881" cy="37141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541014" y="5509216"/>
                <a:ext cx="6675881" cy="3714143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8097" y="2257374"/>
            <a:ext cx="14855629" cy="82474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77C8152D-286D-D947-BBBA-5D3F6CF4B9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63"/>
    </mc:Choice>
    <mc:Fallback>
      <p:transition spd="slow" advTm="20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3420867" cy="15066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097" y="2240325"/>
            <a:ext cx="9084344" cy="841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78752" y="3650195"/>
            <a:ext cx="4857143" cy="4857143"/>
            <a:chOff x="6478752" y="3650195"/>
            <a:chExt cx="4857143" cy="48571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78752" y="3650195"/>
              <a:ext cx="4848053" cy="4854121"/>
              <a:chOff x="6478752" y="3650195"/>
              <a:chExt cx="4848053" cy="485412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78752" y="3650195"/>
                <a:ext cx="4848053" cy="485412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840247" y="4084058"/>
              <a:ext cx="651787" cy="651787"/>
              <a:chOff x="9840247" y="4084058"/>
              <a:chExt cx="651787" cy="65178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840247" y="4084058"/>
                <a:ext cx="651787" cy="6517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386409" y="5040694"/>
              <a:ext cx="651787" cy="651787"/>
              <a:chOff x="8386409" y="5040694"/>
              <a:chExt cx="651787" cy="65178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86409" y="5040694"/>
                <a:ext cx="651787" cy="65178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207324" y="3650195"/>
            <a:ext cx="4857143" cy="4857143"/>
            <a:chOff x="1207324" y="3650195"/>
            <a:chExt cx="4857143" cy="485714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07324" y="3650195"/>
              <a:ext cx="4848053" cy="4854121"/>
              <a:chOff x="1207324" y="3650195"/>
              <a:chExt cx="4848053" cy="485412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07324" y="3650195"/>
                <a:ext cx="4848053" cy="485412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594426" y="4084058"/>
              <a:ext cx="651787" cy="651787"/>
              <a:chOff x="4594426" y="4084058"/>
              <a:chExt cx="651787" cy="65178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94426" y="4084058"/>
                <a:ext cx="651787" cy="65178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199637" y="4816964"/>
              <a:ext cx="651787" cy="651787"/>
              <a:chOff x="3199637" y="4816964"/>
              <a:chExt cx="651787" cy="65178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199637" y="4816964"/>
                <a:ext cx="651787" cy="65178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1840295" y="3650195"/>
            <a:ext cx="5228933" cy="4854121"/>
            <a:chOff x="11840295" y="3650195"/>
            <a:chExt cx="5228933" cy="48541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40295" y="3650195"/>
              <a:ext cx="5228933" cy="48541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37201" y="5154001"/>
            <a:ext cx="1846510" cy="1846510"/>
            <a:chOff x="14037201" y="5154001"/>
            <a:chExt cx="1846510" cy="18465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37201" y="5154001"/>
              <a:ext cx="1846510" cy="184651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12CC2855-7D21-E949-9CAD-F279ED730F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79"/>
    </mc:Choice>
    <mc:Fallback>
      <p:transition spd="slow" advTm="27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3420867" cy="15066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097" y="2240325"/>
            <a:ext cx="9084344" cy="841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80952" y="3052381"/>
            <a:ext cx="8087189" cy="6354862"/>
            <a:chOff x="9180952" y="3052381"/>
            <a:chExt cx="8087189" cy="63548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80952" y="3052381"/>
              <a:ext cx="8087189" cy="63548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63957" y="4860450"/>
            <a:ext cx="1288661" cy="1288661"/>
            <a:chOff x="9563957" y="4860450"/>
            <a:chExt cx="1288661" cy="12886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63957" y="4860450"/>
              <a:ext cx="1288661" cy="1288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07330" y="3525088"/>
            <a:ext cx="1335362" cy="1335362"/>
            <a:chOff x="13807330" y="3525088"/>
            <a:chExt cx="1335362" cy="13353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07330" y="3525088"/>
              <a:ext cx="1335362" cy="13353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54018" y="4080179"/>
            <a:ext cx="1335362" cy="1335362"/>
            <a:chOff x="15354018" y="4080179"/>
            <a:chExt cx="1335362" cy="13353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54018" y="4080179"/>
              <a:ext cx="1335362" cy="13353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15838" y="5276473"/>
            <a:ext cx="1335362" cy="1335362"/>
            <a:chOff x="15515838" y="5276473"/>
            <a:chExt cx="1335362" cy="13353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15838" y="5276473"/>
              <a:ext cx="1335362" cy="13353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30102" y="7167131"/>
            <a:ext cx="1335362" cy="1335362"/>
            <a:chOff x="14430102" y="7167131"/>
            <a:chExt cx="1335362" cy="13353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30102" y="7167131"/>
              <a:ext cx="1335362" cy="13353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9720" y="3211045"/>
            <a:ext cx="7780952" cy="6200000"/>
            <a:chOff x="899720" y="3211045"/>
            <a:chExt cx="7780952" cy="620000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99720" y="3211045"/>
              <a:ext cx="7772184" cy="6194054"/>
              <a:chOff x="899720" y="3211045"/>
              <a:chExt cx="7772184" cy="619405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9720" y="3211045"/>
                <a:ext cx="7772184" cy="619405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959218" y="7184509"/>
              <a:ext cx="1311058" cy="1311058"/>
              <a:chOff x="5959218" y="7184509"/>
              <a:chExt cx="1311058" cy="131105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59218" y="7184509"/>
                <a:ext cx="1311058" cy="131105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976028" y="5368841"/>
              <a:ext cx="1311058" cy="1311058"/>
              <a:chOff x="6976028" y="5368841"/>
              <a:chExt cx="1311058" cy="131105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976028" y="5368841"/>
                <a:ext cx="1311058" cy="131105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676087" y="4099828"/>
              <a:ext cx="1311058" cy="1311058"/>
              <a:chOff x="6676087" y="4099828"/>
              <a:chExt cx="1311058" cy="131105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676087" y="4099828"/>
                <a:ext cx="1311058" cy="131105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449119" y="3434166"/>
              <a:ext cx="1311058" cy="1311058"/>
              <a:chOff x="5449119" y="3434166"/>
              <a:chExt cx="1311058" cy="131105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49119" y="3434166"/>
                <a:ext cx="1311058" cy="131105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48386" y="4713312"/>
              <a:ext cx="1311058" cy="1311058"/>
              <a:chOff x="1148386" y="4713312"/>
              <a:chExt cx="1311058" cy="131105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48386" y="4713312"/>
                <a:ext cx="1311058" cy="1311058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91D1EA8-2744-9347-A141-608D433691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15"/>
    </mc:Choice>
    <mc:Fallback>
      <p:transition spd="slow" advTm="11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36" y="849384"/>
            <a:ext cx="3420867" cy="15066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9049" y="2232592"/>
            <a:ext cx="15260190" cy="14927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049" y="3914163"/>
            <a:ext cx="16719582" cy="14927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66667" y="5956455"/>
            <a:ext cx="13153288" cy="3022314"/>
            <a:chOff x="2466667" y="5956455"/>
            <a:chExt cx="13153288" cy="30223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726304" y="6060062"/>
              <a:ext cx="2833107" cy="2833107"/>
              <a:chOff x="7726304" y="6060062"/>
              <a:chExt cx="2833107" cy="28331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26304" y="6060062"/>
                <a:ext cx="2833107" cy="283310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905669" y="5978769"/>
              <a:ext cx="2714172" cy="2995692"/>
              <a:chOff x="12905669" y="5978769"/>
              <a:chExt cx="2714172" cy="299569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905669" y="5978769"/>
                <a:ext cx="2714172" cy="299569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66667" y="5991795"/>
              <a:ext cx="2833107" cy="2833107"/>
              <a:chOff x="2466667" y="5991795"/>
              <a:chExt cx="2833107" cy="283310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466667" y="5991795"/>
                <a:ext cx="2833107" cy="28331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16026" y="5964824"/>
              <a:ext cx="1710805" cy="2868395"/>
              <a:chOff x="3016026" y="5964824"/>
              <a:chExt cx="1710805" cy="28683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270550" y="4638395"/>
                <a:ext cx="3428571" cy="5742857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016026" y="5964824"/>
                <a:ext cx="1710805" cy="286839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714286" y="7224939"/>
              <a:ext cx="1601361" cy="493714"/>
              <a:chOff x="5714286" y="7224939"/>
              <a:chExt cx="1601361" cy="49371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714286" y="7224939"/>
                <a:ext cx="1601361" cy="4937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932653" y="7327796"/>
              <a:ext cx="1601361" cy="493714"/>
              <a:chOff x="10932653" y="7327796"/>
              <a:chExt cx="1601361" cy="49371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932653" y="7327796"/>
                <a:ext cx="1601361" cy="49371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09088" y="5902277"/>
              <a:ext cx="2619018" cy="141499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79821" y="5918602"/>
              <a:ext cx="2999171" cy="141499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0046E5D-E86B-8546-96C7-6A2CC372AF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33"/>
    </mc:Choice>
    <mc:Fallback>
      <p:transition spd="slow" advTm="29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0</Words>
  <Application>Microsoft Macintosh PowerPoint</Application>
  <PresentationFormat>사용자 지정</PresentationFormat>
  <Paragraphs>0</Paragraphs>
  <Slides>31</Slides>
  <Notes>0</Notes>
  <HiddenSlides>0</HiddenSlides>
  <MMClips>31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윤서하</cp:lastModifiedBy>
  <cp:revision>3</cp:revision>
  <dcterms:created xsi:type="dcterms:W3CDTF">2021-08-31T00:35:29Z</dcterms:created>
  <dcterms:modified xsi:type="dcterms:W3CDTF">2021-08-30T16:45:37Z</dcterms:modified>
</cp:coreProperties>
</file>